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ECD37D-1E92-455E-96A9-12863537A2AD}"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1187711352"/>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CD37D-1E92-455E-96A9-12863537A2AD}"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3809226106"/>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CD37D-1E92-455E-96A9-12863537A2AD}"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2655319298"/>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ECD37D-1E92-455E-96A9-12863537A2AD}"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518269943"/>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CD37D-1E92-455E-96A9-12863537A2AD}"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429956255"/>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ECD37D-1E92-455E-96A9-12863537A2AD}"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132145431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ECD37D-1E92-455E-96A9-12863537A2AD}"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3389242374"/>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ECD37D-1E92-455E-96A9-12863537A2AD}"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1985697913"/>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CD37D-1E92-455E-96A9-12863537A2AD}"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2023795089"/>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CD37D-1E92-455E-96A9-12863537A2AD}"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357804768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CD37D-1E92-455E-96A9-12863537A2AD}"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000-849A-4A8A-A40B-F8187FB92958}" type="slidenum">
              <a:rPr lang="en-US" smtClean="0"/>
              <a:t>‹#›</a:t>
            </a:fld>
            <a:endParaRPr lang="en-US"/>
          </a:p>
        </p:txBody>
      </p:sp>
    </p:spTree>
    <p:extLst>
      <p:ext uri="{BB962C8B-B14F-4D97-AF65-F5344CB8AC3E}">
        <p14:creationId xmlns:p14="http://schemas.microsoft.com/office/powerpoint/2010/main" val="213631186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CD37D-1E92-455E-96A9-12863537A2AD}" type="datetimeFigureOut">
              <a:rPr lang="en-US" smtClean="0"/>
              <a:t>4/25/2016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F000-849A-4A8A-A40B-F8187FB92958}" type="slidenum">
              <a:rPr lang="en-US" smtClean="0"/>
              <a:t>‹#›</a:t>
            </a:fld>
            <a:endParaRPr lang="en-US"/>
          </a:p>
        </p:txBody>
      </p:sp>
    </p:spTree>
    <p:extLst>
      <p:ext uri="{BB962C8B-B14F-4D97-AF65-F5344CB8AC3E}">
        <p14:creationId xmlns:p14="http://schemas.microsoft.com/office/powerpoint/2010/main" val="2598112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media" Target="../media/media15.m4a"/><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audio" Target="../media/media15.m4a"/></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microsoft.com/office/2007/relationships/media" Target="../media/media19.m4a"/><Relationship Id="rId7" Type="http://schemas.openxmlformats.org/officeDocument/2006/relationships/image" Target="../media/image2.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15.jpeg"/><Relationship Id="rId5" Type="http://schemas.openxmlformats.org/officeDocument/2006/relationships/slideLayout" Target="../slideLayouts/slideLayout2.xml"/><Relationship Id="rId4" Type="http://schemas.openxmlformats.org/officeDocument/2006/relationships/audio" Target="../media/media19.m4a"/></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2.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media" Target="../media/media23.m4a"/><Relationship Id="rId7" Type="http://schemas.openxmlformats.org/officeDocument/2006/relationships/image" Target="../media/image2.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8.jpeg"/><Relationship Id="rId5" Type="http://schemas.openxmlformats.org/officeDocument/2006/relationships/slideLayout" Target="../slideLayouts/slideLayout2.xml"/><Relationship Id="rId4" Type="http://schemas.openxmlformats.org/officeDocument/2006/relationships/audio" Target="../media/media23.m4a"/></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m4a"/><Relationship Id="rId1" Type="http://schemas.microsoft.com/office/2007/relationships/media" Target="../media/media24.m4a"/><Relationship Id="rId5" Type="http://schemas.openxmlformats.org/officeDocument/2006/relationships/image" Target="../media/image2.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media" Target="../media/media12.m4a"/><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audio" Target="../media/media12.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371" y="366591"/>
            <a:ext cx="9144000" cy="1655762"/>
          </a:xfrm>
        </p:spPr>
        <p:txBody>
          <a:bodyPr>
            <a:noAutofit/>
          </a:bodyPr>
          <a:lstStyle/>
          <a:p>
            <a:r>
              <a:rPr lang="en-US" sz="4400" dirty="0" smtClean="0"/>
              <a:t>Are You My Mother?</a:t>
            </a:r>
          </a:p>
          <a:p>
            <a:r>
              <a:rPr lang="en-US" sz="4400" dirty="0" smtClean="0"/>
              <a:t>Written By P.D. Eastman</a:t>
            </a:r>
          </a:p>
          <a:p>
            <a:r>
              <a:rPr lang="en-US" sz="4400" dirty="0" smtClean="0"/>
              <a:t>Read By Misty Epperson</a:t>
            </a:r>
            <a:endParaRPr lang="en-US" sz="4400" dirty="0"/>
          </a:p>
        </p:txBody>
      </p:sp>
      <p:pic>
        <p:nvPicPr>
          <p:cNvPr id="1026" name="Picture 2" descr="Picture: Book Cover of Are you my mother? A bird standing on a dog's hea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815" y="2724539"/>
            <a:ext cx="2863113" cy="3817485"/>
          </a:xfrm>
          <a:prstGeom prst="rect">
            <a:avLst/>
          </a:pr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93371" y="1009875"/>
            <a:ext cx="609600" cy="609600"/>
          </a:xfrm>
          <a:prstGeom prst="rect">
            <a:avLst/>
          </a:prstGeom>
        </p:spPr>
      </p:pic>
    </p:spTree>
    <p:extLst>
      <p:ext uri="{BB962C8B-B14F-4D97-AF65-F5344CB8AC3E}">
        <p14:creationId xmlns:p14="http://schemas.microsoft.com/office/powerpoint/2010/main" val="1806498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6325"/>
            <a:ext cx="10515600" cy="1325563"/>
          </a:xfrm>
        </p:spPr>
        <p:txBody>
          <a:bodyPr>
            <a:normAutofit/>
          </a:bodyPr>
          <a:lstStyle/>
          <a:p>
            <a:r>
              <a:rPr lang="en-US" sz="3600" dirty="0" smtClean="0">
                <a:latin typeface="+mn-lt"/>
              </a:rPr>
              <a:t>“Are you my mother?” the baby bird asked a dog. “I am not your mother. I am a dog,” said the dog. </a:t>
            </a:r>
            <a:endParaRPr lang="en-US" sz="3600" dirty="0">
              <a:latin typeface="+mn-lt"/>
            </a:endParaRPr>
          </a:p>
        </p:txBody>
      </p:sp>
      <p:pic>
        <p:nvPicPr>
          <p:cNvPr id="6146" name="Picture 2" descr="Picture- Baby bird is standing on a dog's head looking down at him. Dog is looking up at bird unhappy.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3105944"/>
            <a:ext cx="28575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80" y="60325"/>
            <a:ext cx="609600" cy="609600"/>
          </a:xfrm>
          <a:prstGeom prst="rect">
            <a:avLst/>
          </a:prstGeom>
        </p:spPr>
      </p:pic>
    </p:spTree>
    <p:extLst>
      <p:ext uri="{BB962C8B-B14F-4D97-AF65-F5344CB8AC3E}">
        <p14:creationId xmlns:p14="http://schemas.microsoft.com/office/powerpoint/2010/main" val="2536364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6965"/>
            <a:ext cx="10515600" cy="1325563"/>
          </a:xfrm>
        </p:spPr>
        <p:txBody>
          <a:bodyPr>
            <a:normAutofit/>
          </a:bodyPr>
          <a:lstStyle/>
          <a:p>
            <a:r>
              <a:rPr lang="en-US" sz="3600" dirty="0" smtClean="0">
                <a:latin typeface="+mn-lt"/>
              </a:rPr>
              <a:t>“Are you my mother?” the baby bird asked a cow. “How could I be your mother?” said the cow. “I am a cow.”</a:t>
            </a:r>
            <a:endParaRPr lang="en-US" sz="3600" dirty="0">
              <a:latin typeface="+mn-lt"/>
            </a:endParaRPr>
          </a:p>
        </p:txBody>
      </p:sp>
      <p:pic>
        <p:nvPicPr>
          <p:cNvPr id="4" name="Content Placeholder 3" descr="Picture: baby bird talking to cow. The cow has it's head lowered to the ground eating grass and on eye level witht he bird. "/>
          <p:cNvPicPr>
            <a:picLocks noGrp="1" noChangeAspect="1"/>
          </p:cNvPicPr>
          <p:nvPr>
            <p:ph idx="1"/>
          </p:nvPr>
        </p:nvPicPr>
        <p:blipFill>
          <a:blip r:embed="rId6"/>
          <a:stretch>
            <a:fillRect/>
          </a:stretch>
        </p:blipFill>
        <p:spPr>
          <a:xfrm>
            <a:off x="4710112" y="2967831"/>
            <a:ext cx="2771775" cy="206692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325"/>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0" y="812165"/>
            <a:ext cx="609600" cy="609600"/>
          </a:xfrm>
          <a:prstGeom prst="rect">
            <a:avLst/>
          </a:prstGeom>
        </p:spPr>
      </p:pic>
    </p:spTree>
    <p:extLst>
      <p:ext uri="{BB962C8B-B14F-4D97-AF65-F5344CB8AC3E}">
        <p14:creationId xmlns:p14="http://schemas.microsoft.com/office/powerpoint/2010/main" val="2371242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22" fill="hold"/>
                                        <p:tgtEl>
                                          <p:spTgt spid="3"/>
                                        </p:tgtEl>
                                      </p:cBhvr>
                                    </p:cmd>
                                  </p:childTnLst>
                                </p:cTn>
                              </p:par>
                            </p:childTnLst>
                          </p:cTn>
                        </p:par>
                        <p:par>
                          <p:cTn id="7" fill="hold">
                            <p:stCondLst>
                              <p:cond delay="9722"/>
                            </p:stCondLst>
                            <p:childTnLst>
                              <p:par>
                                <p:cTn id="8" presetID="1" presetClass="mediacall" presetSubtype="0" fill="hold" nodeType="afterEffect">
                                  <p:stCondLst>
                                    <p:cond delay="0"/>
                                  </p:stCondLst>
                                  <p:childTnLst>
                                    <p:cmd type="call" cmd="playFrom(0.0)">
                                      <p:cBhvr>
                                        <p:cTn id="9" dur="66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98493"/>
            <a:ext cx="10515600" cy="1325563"/>
          </a:xfrm>
        </p:spPr>
        <p:txBody>
          <a:bodyPr>
            <a:noAutofit/>
          </a:bodyPr>
          <a:lstStyle/>
          <a:p>
            <a:r>
              <a:rPr lang="en-US" sz="3600" dirty="0" smtClean="0">
                <a:latin typeface="+mn-lt"/>
              </a:rPr>
              <a:t>The baby bird stopped to think. The kitten and the hen were not his mother. The dog and the cow were not his mother. “I have a mother,” said the baby bird. “I know I do. I will find her. I will. I WILL!”</a:t>
            </a:r>
            <a:endParaRPr lang="en-US" sz="3600" dirty="0">
              <a:latin typeface="+mn-lt"/>
            </a:endParaRPr>
          </a:p>
        </p:txBody>
      </p:sp>
      <p:pic>
        <p:nvPicPr>
          <p:cNvPr id="7170" name="Picture 2" descr="Picture: baby bird with hands on hip and a serious look on his face.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3877469"/>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101213"/>
            <a:ext cx="609600" cy="609600"/>
          </a:xfrm>
          <a:prstGeom prst="rect">
            <a:avLst/>
          </a:prstGeom>
        </p:spPr>
      </p:pic>
    </p:spTree>
    <p:extLst>
      <p:ext uri="{BB962C8B-B14F-4D97-AF65-F5344CB8AC3E}">
        <p14:creationId xmlns:p14="http://schemas.microsoft.com/office/powerpoint/2010/main" val="1693858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87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5365"/>
            <a:ext cx="10515600" cy="1325563"/>
          </a:xfrm>
        </p:spPr>
        <p:txBody>
          <a:bodyPr>
            <a:normAutofit/>
          </a:bodyPr>
          <a:lstStyle/>
          <a:p>
            <a:r>
              <a:rPr lang="en-US" sz="3600" dirty="0" smtClean="0">
                <a:latin typeface="+mn-lt"/>
              </a:rPr>
              <a:t>Just then the baby bird saw a big thing. “You are my mother!” he said. The big thing said, “SNORT!”</a:t>
            </a:r>
            <a:endParaRPr lang="en-US" sz="3600" dirty="0">
              <a:latin typeface="+mn-lt"/>
            </a:endParaRPr>
          </a:p>
        </p:txBody>
      </p:sp>
      <p:pic>
        <p:nvPicPr>
          <p:cNvPr id="8194" name="Picture 2" descr="Picture: Baby bird stands on the front of the Excavator's crane. The excavator blow smoke and says &quot;SNORT&quot;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2872581"/>
            <a:ext cx="28575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040" y="60325"/>
            <a:ext cx="609600" cy="609600"/>
          </a:xfrm>
          <a:prstGeom prst="rect">
            <a:avLst/>
          </a:prstGeom>
        </p:spPr>
      </p:pic>
    </p:spTree>
    <p:extLst>
      <p:ext uri="{BB962C8B-B14F-4D97-AF65-F5344CB8AC3E}">
        <p14:creationId xmlns:p14="http://schemas.microsoft.com/office/powerpoint/2010/main" val="11964366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95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6279"/>
            <a:ext cx="10515600" cy="1325563"/>
          </a:xfrm>
        </p:spPr>
        <p:txBody>
          <a:bodyPr>
            <a:noAutofit/>
          </a:bodyPr>
          <a:lstStyle/>
          <a:p>
            <a:r>
              <a:rPr lang="en-US" sz="3600" dirty="0" smtClean="0">
                <a:latin typeface="+mn-lt"/>
              </a:rPr>
              <a:t>“Oh no!” said the baby bird. “You are not my mother. You are a scary Snort!” The Snort lifted the baby bird up, up, up. </a:t>
            </a:r>
            <a:endParaRPr lang="en-US" sz="3600" dirty="0">
              <a:latin typeface="+mn-lt"/>
            </a:endParaRPr>
          </a:p>
        </p:txBody>
      </p:sp>
      <p:pic>
        <p:nvPicPr>
          <p:cNvPr id="9218" name="Picture 2" descr="Picture-Excavator lifting the bird on the crane high in the air. "/>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667250" y="3528196"/>
            <a:ext cx="28575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325"/>
            <a:ext cx="609600" cy="609600"/>
          </a:xfrm>
          <a:prstGeom prst="rect">
            <a:avLst/>
          </a:prstGeom>
        </p:spPr>
      </p:pic>
      <p:pic>
        <p:nvPicPr>
          <p:cNvPr id="4" name="Snort">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0" y="718275"/>
            <a:ext cx="609600" cy="609600"/>
          </a:xfrm>
          <a:prstGeom prst="rect">
            <a:avLst/>
          </a:prstGeom>
        </p:spPr>
      </p:pic>
    </p:spTree>
    <p:extLst>
      <p:ext uri="{BB962C8B-B14F-4D97-AF65-F5344CB8AC3E}">
        <p14:creationId xmlns:p14="http://schemas.microsoft.com/office/powerpoint/2010/main" val="2852131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39" fill="hold"/>
                                        <p:tgtEl>
                                          <p:spTgt spid="3"/>
                                        </p:tgtEl>
                                      </p:cBhvr>
                                    </p:cmd>
                                  </p:childTnLst>
                                </p:cTn>
                              </p:par>
                            </p:childTnLst>
                          </p:cTn>
                        </p:par>
                        <p:par>
                          <p:cTn id="7" fill="hold">
                            <p:stCondLst>
                              <p:cond delay="12439"/>
                            </p:stCondLst>
                            <p:childTnLst>
                              <p:par>
                                <p:cTn id="8" presetID="1" presetClass="mediacall" presetSubtype="0" fill="hold" nodeType="afterEffect">
                                  <p:stCondLst>
                                    <p:cond delay="0"/>
                                  </p:stCondLst>
                                  <p:childTnLst>
                                    <p:cmd type="call" cmd="playFrom(0.0)">
                                      <p:cBhvr>
                                        <p:cTn id="9" dur="104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6887"/>
            <a:ext cx="10515600" cy="1325563"/>
          </a:xfrm>
        </p:spPr>
        <p:txBody>
          <a:bodyPr>
            <a:normAutofit/>
          </a:bodyPr>
          <a:lstStyle/>
          <a:p>
            <a:r>
              <a:rPr lang="en-US" sz="3600" dirty="0" smtClean="0">
                <a:latin typeface="+mn-lt"/>
              </a:rPr>
              <a:t>Then something happened. The Snort put the baby bird right back in the tree. The baby bird was home! </a:t>
            </a:r>
            <a:endParaRPr lang="en-US" sz="3600" dirty="0">
              <a:latin typeface="+mn-lt"/>
            </a:endParaRPr>
          </a:p>
        </p:txBody>
      </p:sp>
      <p:pic>
        <p:nvPicPr>
          <p:cNvPr id="4" name="Content Placeholder 3" descr="Picture: The excavator dropped the baby bird back in his nest, in the tree.  "/>
          <p:cNvPicPr>
            <a:picLocks noGrp="1" noChangeAspect="1"/>
          </p:cNvPicPr>
          <p:nvPr>
            <p:ph idx="1"/>
          </p:nvPr>
        </p:nvPicPr>
        <p:blipFill>
          <a:blip r:embed="rId4"/>
          <a:stretch>
            <a:fillRect/>
          </a:stretch>
        </p:blipFill>
        <p:spPr>
          <a:xfrm>
            <a:off x="4862372" y="2752690"/>
            <a:ext cx="1911622" cy="2889661"/>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325"/>
            <a:ext cx="609600" cy="609600"/>
          </a:xfrm>
          <a:prstGeom prst="rect">
            <a:avLst/>
          </a:prstGeom>
        </p:spPr>
      </p:pic>
    </p:spTree>
    <p:extLst>
      <p:ext uri="{BB962C8B-B14F-4D97-AF65-F5344CB8AC3E}">
        <p14:creationId xmlns:p14="http://schemas.microsoft.com/office/powerpoint/2010/main" val="39301985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4405"/>
            <a:ext cx="10515600" cy="1325563"/>
          </a:xfrm>
        </p:spPr>
        <p:txBody>
          <a:bodyPr>
            <a:normAutofit/>
          </a:bodyPr>
          <a:lstStyle/>
          <a:p>
            <a:r>
              <a:rPr lang="en-US" sz="3600" dirty="0" smtClean="0">
                <a:latin typeface="+mn-lt"/>
              </a:rPr>
              <a:t>Just then the mother bird came back. “I know who you are,” said the baby bird. </a:t>
            </a:r>
            <a:endParaRPr lang="en-US" sz="3600" dirty="0">
              <a:latin typeface="+mn-lt"/>
            </a:endParaRPr>
          </a:p>
        </p:txBody>
      </p:sp>
      <p:pic>
        <p:nvPicPr>
          <p:cNvPr id="10242" name="Picture 2" descr="Picture-mother bird flying back to nest holding a worm and baby bird turning toward her with open wings.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3275171"/>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0"/>
            <a:ext cx="609600" cy="609600"/>
          </a:xfrm>
          <a:prstGeom prst="rect">
            <a:avLst/>
          </a:prstGeom>
        </p:spPr>
      </p:pic>
    </p:spTree>
    <p:extLst>
      <p:ext uri="{BB962C8B-B14F-4D97-AF65-F5344CB8AC3E}">
        <p14:creationId xmlns:p14="http://schemas.microsoft.com/office/powerpoint/2010/main" val="3719805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199" y="1015365"/>
            <a:ext cx="10515600" cy="1325563"/>
          </a:xfrm>
        </p:spPr>
        <p:txBody>
          <a:bodyPr>
            <a:noAutofit/>
          </a:bodyPr>
          <a:lstStyle/>
          <a:p>
            <a:r>
              <a:rPr lang="en-US" sz="3600" dirty="0" smtClean="0">
                <a:latin typeface="+mn-lt"/>
              </a:rPr>
              <a:t>“You are not a kitten or a hen or a dog. You are not a cow or a Snort! You are a bird, and you are my mother!”</a:t>
            </a:r>
            <a:endParaRPr lang="en-US" sz="3600" dirty="0">
              <a:latin typeface="+mn-lt"/>
            </a:endParaRPr>
          </a:p>
        </p:txBody>
      </p:sp>
      <p:pic>
        <p:nvPicPr>
          <p:cNvPr id="11266" name="Picture 2" descr="Picture: Mother bird and baby bird sitting in the tree in the nest. Mother bird has wing wrapped around baby with her eyes closed. Baby bird has beek open like he is talking. "/>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991100" y="3263423"/>
            <a:ext cx="2301798" cy="297646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73183"/>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0" y="682783"/>
            <a:ext cx="609600" cy="609600"/>
          </a:xfrm>
          <a:prstGeom prst="rect">
            <a:avLst/>
          </a:prstGeom>
        </p:spPr>
      </p:pic>
    </p:spTree>
    <p:extLst>
      <p:ext uri="{BB962C8B-B14F-4D97-AF65-F5344CB8AC3E}">
        <p14:creationId xmlns:p14="http://schemas.microsoft.com/office/powerpoint/2010/main" val="25862197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439" fill="hold"/>
                                        <p:tgtEl>
                                          <p:spTgt spid="3"/>
                                        </p:tgtEl>
                                      </p:cBhvr>
                                    </p:cmd>
                                  </p:childTnLst>
                                </p:cTn>
                              </p:par>
                            </p:childTnLst>
                          </p:cTn>
                        </p:par>
                        <p:par>
                          <p:cTn id="7" fill="hold">
                            <p:stCondLst>
                              <p:cond delay="12439"/>
                            </p:stCondLst>
                            <p:childTnLst>
                              <p:par>
                                <p:cTn id="8" presetID="1" presetClass="mediacall" presetSubtype="0" fill="hold" nodeType="afterEffect">
                                  <p:stCondLst>
                                    <p:cond delay="0"/>
                                  </p:stCondLst>
                                  <p:childTnLst>
                                    <p:cmd type="call" cmd="playFrom(0.0)">
                                      <p:cBhvr>
                                        <p:cTn id="9" dur="64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2485"/>
            <a:ext cx="10515600" cy="1325563"/>
          </a:xfrm>
        </p:spPr>
        <p:txBody>
          <a:bodyPr/>
          <a:lstStyle/>
          <a:p>
            <a:r>
              <a:rPr lang="en-US" dirty="0"/>
              <a:t>	</a:t>
            </a:r>
            <a:r>
              <a:rPr lang="en-US" dirty="0" smtClean="0"/>
              <a:t>			    </a:t>
            </a:r>
            <a:r>
              <a:rPr lang="en-US" sz="3600" b="1" dirty="0" smtClean="0">
                <a:latin typeface="+mn-lt"/>
              </a:rPr>
              <a:t>The End</a:t>
            </a:r>
            <a:endParaRPr lang="en-US" sz="3600" b="1" dirty="0">
              <a:latin typeface="+mn-lt"/>
            </a:endParaRPr>
          </a:p>
        </p:txBody>
      </p:sp>
      <p:pic>
        <p:nvPicPr>
          <p:cNvPr id="4" name="Picture 2" descr="Picture: Mother bird and baby bird sitting in the tree in the nest. Mother bird has wing wrapped around baby with her eyes closed. Baby bird has beek open like he is talking.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08220" y="2849092"/>
            <a:ext cx="2209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50520" y="60325"/>
            <a:ext cx="609600" cy="609600"/>
          </a:xfrm>
          <a:prstGeom prst="rect">
            <a:avLst/>
          </a:prstGeom>
        </p:spPr>
      </p:pic>
    </p:spTree>
    <p:extLst>
      <p:ext uri="{BB962C8B-B14F-4D97-AF65-F5344CB8AC3E}">
        <p14:creationId xmlns:p14="http://schemas.microsoft.com/office/powerpoint/2010/main" val="39463648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alibri" panose="020F0502020204030204" pitchFamily="34" charset="0"/>
              </a:rPr>
              <a:t>A mother bird sat on her egg. The egg jumped!</a:t>
            </a:r>
            <a:endParaRPr lang="en-US" sz="3600" dirty="0">
              <a:latin typeface="Calibri" panose="020F0502020204030204" pitchFamily="34" charset="0"/>
            </a:endParaRPr>
          </a:p>
        </p:txBody>
      </p:sp>
      <p:pic>
        <p:nvPicPr>
          <p:cNvPr id="4" name="Picture 3" descr="Picture: Mother bird is sitting on egg in a nest in a tree, and the egg is moving."/>
          <p:cNvPicPr>
            <a:picLocks noChangeAspect="1"/>
          </p:cNvPicPr>
          <p:nvPr/>
        </p:nvPicPr>
        <p:blipFill>
          <a:blip r:embed="rId6"/>
          <a:stretch>
            <a:fillRect/>
          </a:stretch>
        </p:blipFill>
        <p:spPr>
          <a:xfrm>
            <a:off x="4474784" y="2376487"/>
            <a:ext cx="2592766" cy="280883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8600" y="60325"/>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28600" y="669925"/>
            <a:ext cx="609600" cy="609600"/>
          </a:xfrm>
          <a:prstGeom prst="rect">
            <a:avLst/>
          </a:prstGeom>
        </p:spPr>
      </p:pic>
    </p:spTree>
    <p:extLst>
      <p:ext uri="{BB962C8B-B14F-4D97-AF65-F5344CB8AC3E}">
        <p14:creationId xmlns:p14="http://schemas.microsoft.com/office/powerpoint/2010/main" val="5969710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18" fill="hold"/>
                                        <p:tgtEl>
                                          <p:spTgt spid="3"/>
                                        </p:tgtEl>
                                      </p:cBhvr>
                                    </p:cmd>
                                  </p:childTnLst>
                                </p:cTn>
                              </p:par>
                            </p:childTnLst>
                          </p:cTn>
                        </p:par>
                        <p:par>
                          <p:cTn id="7" fill="hold">
                            <p:stCondLst>
                              <p:cond delay="6518"/>
                            </p:stCondLst>
                            <p:childTnLst>
                              <p:par>
                                <p:cTn id="8" presetID="1" presetClass="mediacall" presetSubtype="0" fill="hold" nodeType="afterEffect">
                                  <p:stCondLst>
                                    <p:cond delay="0"/>
                                  </p:stCondLst>
                                  <p:childTnLst>
                                    <p:cmd type="call" cmd="playFrom(0.0)">
                                      <p:cBhvr>
                                        <p:cTn id="9" dur="64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325563"/>
          </a:xfrm>
        </p:spPr>
        <p:txBody>
          <a:bodyPr>
            <a:normAutofit/>
          </a:bodyPr>
          <a:lstStyle/>
          <a:p>
            <a:r>
              <a:rPr lang="en-US" sz="3600" dirty="0" smtClean="0">
                <a:latin typeface="+mn-lt"/>
              </a:rPr>
              <a:t>“I must get something for my baby bird to eat!” she said. So away she went. </a:t>
            </a:r>
            <a:endParaRPr lang="en-US" sz="3600" dirty="0">
              <a:latin typeface="+mn-lt"/>
            </a:endParaRPr>
          </a:p>
        </p:txBody>
      </p:sp>
      <p:pic>
        <p:nvPicPr>
          <p:cNvPr id="6" name="Content Placeholder 5" descr="Picture: Tree with egg in nest and mother bird flying away. "/>
          <p:cNvPicPr>
            <a:picLocks noGrp="1" noChangeAspect="1"/>
          </p:cNvPicPr>
          <p:nvPr>
            <p:ph idx="1"/>
          </p:nvPr>
        </p:nvPicPr>
        <p:blipFill>
          <a:blip r:embed="rId4"/>
          <a:stretch>
            <a:fillRect/>
          </a:stretch>
        </p:blipFill>
        <p:spPr>
          <a:xfrm>
            <a:off x="4293671" y="1825625"/>
            <a:ext cx="3604658" cy="4351338"/>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325"/>
            <a:ext cx="609600" cy="609600"/>
          </a:xfrm>
          <a:prstGeom prst="rect">
            <a:avLst/>
          </a:prstGeom>
        </p:spPr>
      </p:pic>
    </p:spTree>
    <p:extLst>
      <p:ext uri="{BB962C8B-B14F-4D97-AF65-F5344CB8AC3E}">
        <p14:creationId xmlns:p14="http://schemas.microsoft.com/office/powerpoint/2010/main" val="28989378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9925"/>
            <a:ext cx="10515600" cy="1597490"/>
          </a:xfrm>
        </p:spPr>
        <p:txBody>
          <a:bodyPr>
            <a:normAutofit/>
          </a:bodyPr>
          <a:lstStyle/>
          <a:p>
            <a:r>
              <a:rPr lang="en-US" sz="3600" dirty="0" smtClean="0">
                <a:latin typeface="+mn-lt"/>
              </a:rPr>
              <a:t>Inside the nest, the egg jumped. It jumped and jumped and jumped. Until…. Out came a baby bird! </a:t>
            </a:r>
            <a:endParaRPr lang="en-US" sz="3600" dirty="0">
              <a:latin typeface="+mn-lt"/>
            </a:endParaRPr>
          </a:p>
        </p:txBody>
      </p:sp>
      <p:pic>
        <p:nvPicPr>
          <p:cNvPr id="4" name="Content Placeholder 3" descr="Picture: Baby bird in a broken egg, in a nest, in a tree. "/>
          <p:cNvPicPr>
            <a:picLocks noGrp="1" noChangeAspect="1"/>
          </p:cNvPicPr>
          <p:nvPr>
            <p:ph idx="1"/>
          </p:nvPr>
        </p:nvPicPr>
        <p:blipFill>
          <a:blip r:embed="rId6"/>
          <a:stretch>
            <a:fillRect/>
          </a:stretch>
        </p:blipFill>
        <p:spPr>
          <a:xfrm>
            <a:off x="4295775" y="2525236"/>
            <a:ext cx="3600450" cy="372427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60325"/>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4300" y="669925"/>
            <a:ext cx="609600" cy="609600"/>
          </a:xfrm>
          <a:prstGeom prst="rect">
            <a:avLst/>
          </a:prstGeom>
        </p:spPr>
      </p:pic>
    </p:spTree>
    <p:extLst>
      <p:ext uri="{BB962C8B-B14F-4D97-AF65-F5344CB8AC3E}">
        <p14:creationId xmlns:p14="http://schemas.microsoft.com/office/powerpoint/2010/main" val="17974396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10" fill="hold"/>
                                        <p:tgtEl>
                                          <p:spTgt spid="5"/>
                                        </p:tgtEl>
                                      </p:cBhvr>
                                    </p:cmd>
                                  </p:childTnLst>
                                </p:cTn>
                              </p:par>
                            </p:childTnLst>
                          </p:cTn>
                        </p:par>
                        <p:par>
                          <p:cTn id="7" fill="hold">
                            <p:stCondLst>
                              <p:cond delay="11510"/>
                            </p:stCondLst>
                            <p:childTnLst>
                              <p:par>
                                <p:cTn id="8" presetID="1" presetClass="mediacall" presetSubtype="0" fill="hold" nodeType="afterEffect">
                                  <p:stCondLst>
                                    <p:cond delay="0"/>
                                  </p:stCondLst>
                                  <p:childTnLst>
                                    <p:cmd type="call" cmd="playFrom(0.0)">
                                      <p:cBhvr>
                                        <p:cTn id="9" dur="64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audio>
              <p:cMediaNode vol="80000">
                <p:cTn id="11"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74725"/>
            <a:ext cx="10515600" cy="1325563"/>
          </a:xfrm>
        </p:spPr>
        <p:txBody>
          <a:bodyPr>
            <a:normAutofit/>
          </a:bodyPr>
          <a:lstStyle/>
          <a:p>
            <a:r>
              <a:rPr lang="en-US" sz="3600" dirty="0" smtClean="0">
                <a:latin typeface="+mn-lt"/>
              </a:rPr>
              <a:t>“Where is my mother? He said. He did not see her anywhere. “I will go and look for her,” he said. </a:t>
            </a:r>
            <a:endParaRPr lang="en-US" sz="3600" dirty="0">
              <a:latin typeface="+mn-lt"/>
            </a:endParaRPr>
          </a:p>
        </p:txBody>
      </p:sp>
      <p:pic>
        <p:nvPicPr>
          <p:cNvPr id="4" name="Content Placeholder 3" descr="Picture: Baby bird with one foot on nest and the other foot dangling in the air as if he will jump out of nest. Baby bird's eye are closed. "/>
          <p:cNvPicPr>
            <a:picLocks noGrp="1" noChangeAspect="1"/>
          </p:cNvPicPr>
          <p:nvPr>
            <p:ph idx="1"/>
          </p:nvPr>
        </p:nvPicPr>
        <p:blipFill>
          <a:blip r:embed="rId4"/>
          <a:stretch>
            <a:fillRect/>
          </a:stretch>
        </p:blipFill>
        <p:spPr>
          <a:xfrm>
            <a:off x="4424362" y="2634456"/>
            <a:ext cx="3343275" cy="2733675"/>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8600" y="60325"/>
            <a:ext cx="609600" cy="609600"/>
          </a:xfrm>
          <a:prstGeom prst="rect">
            <a:avLst/>
          </a:prstGeom>
        </p:spPr>
      </p:pic>
    </p:spTree>
    <p:extLst>
      <p:ext uri="{BB962C8B-B14F-4D97-AF65-F5344CB8AC3E}">
        <p14:creationId xmlns:p14="http://schemas.microsoft.com/office/powerpoint/2010/main" val="32128599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4085"/>
            <a:ext cx="10515600" cy="1325563"/>
          </a:xfrm>
        </p:spPr>
        <p:txBody>
          <a:bodyPr>
            <a:normAutofit/>
          </a:bodyPr>
          <a:lstStyle/>
          <a:p>
            <a:r>
              <a:rPr lang="en-US" sz="3600" dirty="0" smtClean="0">
                <a:latin typeface="+mn-lt"/>
              </a:rPr>
              <a:t>Out of the nest he went. Down, down, down! Plop! </a:t>
            </a:r>
            <a:endParaRPr lang="en-US" sz="3600" dirty="0">
              <a:latin typeface="+mn-lt"/>
            </a:endParaRPr>
          </a:p>
        </p:txBody>
      </p:sp>
      <p:pic>
        <p:nvPicPr>
          <p:cNvPr id="2050" name="Picture 2" descr="Picture: Baby Bird on ground looking up towards nest.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2934494"/>
            <a:ext cx="28575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325"/>
            <a:ext cx="609600" cy="609600"/>
          </a:xfrm>
          <a:prstGeom prst="rect">
            <a:avLst/>
          </a:prstGeom>
        </p:spPr>
      </p:pic>
    </p:spTree>
    <p:extLst>
      <p:ext uri="{BB962C8B-B14F-4D97-AF65-F5344CB8AC3E}">
        <p14:creationId xmlns:p14="http://schemas.microsoft.com/office/powerpoint/2010/main" val="20062772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3445"/>
            <a:ext cx="10515600" cy="1325563"/>
          </a:xfrm>
        </p:spPr>
        <p:txBody>
          <a:bodyPr>
            <a:normAutofit/>
          </a:bodyPr>
          <a:lstStyle/>
          <a:p>
            <a:r>
              <a:rPr lang="en-US" sz="3600" dirty="0" smtClean="0">
                <a:latin typeface="+mn-lt"/>
              </a:rPr>
              <a:t>The baby bird could not fly. He could walk. “Now I will go and find my mother,” he said. </a:t>
            </a:r>
            <a:endParaRPr lang="en-US" sz="3600" dirty="0">
              <a:latin typeface="+mn-lt"/>
            </a:endParaRPr>
          </a:p>
        </p:txBody>
      </p:sp>
      <p:pic>
        <p:nvPicPr>
          <p:cNvPr id="3074" name="Picture 2" descr="Picture: Baby bird is walking.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2915444"/>
            <a:ext cx="2857500"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720" y="0"/>
            <a:ext cx="609600" cy="609600"/>
          </a:xfrm>
          <a:prstGeom prst="rect">
            <a:avLst/>
          </a:prstGeom>
        </p:spPr>
      </p:pic>
    </p:spTree>
    <p:extLst>
      <p:ext uri="{BB962C8B-B14F-4D97-AF65-F5344CB8AC3E}">
        <p14:creationId xmlns:p14="http://schemas.microsoft.com/office/powerpoint/2010/main" val="33817123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6325"/>
            <a:ext cx="10515600" cy="1325563"/>
          </a:xfrm>
        </p:spPr>
        <p:txBody>
          <a:bodyPr>
            <a:normAutofit/>
          </a:bodyPr>
          <a:lstStyle/>
          <a:p>
            <a:r>
              <a:rPr lang="en-US" sz="3600" dirty="0" smtClean="0">
                <a:latin typeface="+mn-lt"/>
              </a:rPr>
              <a:t>“Are you my mother?” the baby bird asked a kitten. The kitten just looked and looked. It did not say a thing. </a:t>
            </a:r>
            <a:endParaRPr lang="en-US" sz="3600" dirty="0">
              <a:latin typeface="+mn-lt"/>
            </a:endParaRPr>
          </a:p>
        </p:txBody>
      </p:sp>
      <p:pic>
        <p:nvPicPr>
          <p:cNvPr id="4098" name="Picture 2" descr="Picture: Kitten staring at baby bird.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7250" y="3105944"/>
            <a:ext cx="28575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0325"/>
            <a:ext cx="609600" cy="609600"/>
          </a:xfrm>
          <a:prstGeom prst="rect">
            <a:avLst/>
          </a:prstGeom>
        </p:spPr>
      </p:pic>
    </p:spTree>
    <p:extLst>
      <p:ext uri="{BB962C8B-B14F-4D97-AF65-F5344CB8AC3E}">
        <p14:creationId xmlns:p14="http://schemas.microsoft.com/office/powerpoint/2010/main" val="37971083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77925"/>
            <a:ext cx="10515600" cy="1325563"/>
          </a:xfrm>
        </p:spPr>
        <p:txBody>
          <a:bodyPr>
            <a:normAutofit/>
          </a:bodyPr>
          <a:lstStyle/>
          <a:p>
            <a:r>
              <a:rPr lang="en-US" sz="3600" dirty="0" smtClean="0">
                <a:latin typeface="+mn-lt"/>
              </a:rPr>
              <a:t>“Are you my mother?” the baby bird asked a hen. “No,” said the hen. </a:t>
            </a:r>
            <a:endParaRPr lang="en-US" sz="3600" dirty="0">
              <a:latin typeface="+mn-lt"/>
            </a:endParaRPr>
          </a:p>
        </p:txBody>
      </p:sp>
      <p:pic>
        <p:nvPicPr>
          <p:cNvPr id="5" name="Content Placeholder 4" descr="Picture: Baby Bird talking to a hen. "/>
          <p:cNvPicPr>
            <a:picLocks noGrp="1" noChangeAspect="1"/>
          </p:cNvPicPr>
          <p:nvPr>
            <p:ph idx="1"/>
          </p:nvPr>
        </p:nvPicPr>
        <p:blipFill>
          <a:blip r:embed="rId6"/>
          <a:stretch>
            <a:fillRect/>
          </a:stretch>
        </p:blipFill>
        <p:spPr>
          <a:xfrm>
            <a:off x="4691062" y="3105944"/>
            <a:ext cx="2809875" cy="179070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80" y="60325"/>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080" y="873125"/>
            <a:ext cx="609600" cy="609600"/>
          </a:xfrm>
          <a:prstGeom prst="rect">
            <a:avLst/>
          </a:prstGeom>
        </p:spPr>
      </p:pic>
    </p:spTree>
    <p:extLst>
      <p:ext uri="{BB962C8B-B14F-4D97-AF65-F5344CB8AC3E}">
        <p14:creationId xmlns:p14="http://schemas.microsoft.com/office/powerpoint/2010/main" val="16169104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47" fill="hold"/>
                                        <p:tgtEl>
                                          <p:spTgt spid="3"/>
                                        </p:tgtEl>
                                      </p:cBhvr>
                                    </p:cmd>
                                  </p:childTnLst>
                                </p:cTn>
                              </p:par>
                            </p:childTnLst>
                          </p:cTn>
                        </p:par>
                        <p:par>
                          <p:cTn id="7" fill="hold">
                            <p:stCondLst>
                              <p:cond delay="7447"/>
                            </p:stCondLst>
                            <p:childTnLst>
                              <p:par>
                                <p:cTn id="8" presetID="1" presetClass="mediacall" presetSubtype="0" fill="hold" nodeType="afterEffect">
                                  <p:stCondLst>
                                    <p:cond delay="0"/>
                                  </p:stCondLst>
                                  <p:childTnLst>
                                    <p:cmd type="call" cmd="playFrom(0.0)">
                                      <p:cBhvr>
                                        <p:cTn id="9" dur="456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434</Words>
  <Application>Microsoft Office PowerPoint</Application>
  <PresentationFormat>Widescreen</PresentationFormat>
  <Paragraphs>20</Paragraphs>
  <Slides>18</Slides>
  <Notes>0</Notes>
  <HiddenSlides>0</HiddenSlides>
  <MMClips>24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A mother bird sat on her egg. The egg jumped!</vt:lpstr>
      <vt:lpstr>“I must get something for my baby bird to eat!” she said. So away she went. </vt:lpstr>
      <vt:lpstr>Inside the nest, the egg jumped. It jumped and jumped and jumped. Until…. Out came a baby bird! </vt:lpstr>
      <vt:lpstr>“Where is my mother? He said. He did not see her anywhere. “I will go and look for her,” he said. </vt:lpstr>
      <vt:lpstr>Out of the nest he went. Down, down, down! Plop! </vt:lpstr>
      <vt:lpstr>The baby bird could not fly. He could walk. “Now I will go and find my mother,” he said. </vt:lpstr>
      <vt:lpstr>“Are you my mother?” the baby bird asked a kitten. The kitten just looked and looked. It did not say a thing. </vt:lpstr>
      <vt:lpstr>“Are you my mother?” the baby bird asked a hen. “No,” said the hen. </vt:lpstr>
      <vt:lpstr>“Are you my mother?” the baby bird asked a dog. “I am not your mother. I am a dog,” said the dog. </vt:lpstr>
      <vt:lpstr>“Are you my mother?” the baby bird asked a cow. “How could I be your mother?” said the cow. “I am a cow.”</vt:lpstr>
      <vt:lpstr>The baby bird stopped to think. The kitten and the hen were not his mother. The dog and the cow were not his mother. “I have a mother,” said the baby bird. “I know I do. I will find her. I will. I WILL!”</vt:lpstr>
      <vt:lpstr>Just then the baby bird saw a big thing. “You are my mother!” he said. The big thing said, “SNORT!”</vt:lpstr>
      <vt:lpstr>“Oh no!” said the baby bird. “You are not my mother. You are a scary Snort!” The Snort lifted the baby bird up, up, up. </vt:lpstr>
      <vt:lpstr>Then something happened. The Snort put the baby bird right back in the tree. The baby bird was home! </vt:lpstr>
      <vt:lpstr>Just then the mother bird came back. “I know who you are,” said the baby bird. </vt:lpstr>
      <vt:lpstr>“You are not a kitten or a hen or a dog. You are not a cow or a Snort! You are a bird, and you are my mother!”</vt:lpstr>
      <vt:lpstr>        The End</vt:lpstr>
    </vt:vector>
  </TitlesOfParts>
  <Company>Pulaski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Epperson, Misty</dc:creator>
  <cp:lastModifiedBy>Epperson, Misty</cp:lastModifiedBy>
  <cp:revision>17</cp:revision>
  <dcterms:created xsi:type="dcterms:W3CDTF">2016-03-10T19:33:53Z</dcterms:created>
  <dcterms:modified xsi:type="dcterms:W3CDTF">2016-04-25T17:04:59Z</dcterms:modified>
</cp:coreProperties>
</file>